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516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394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720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12337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085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9784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5619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8207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55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42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65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368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4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147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571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084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6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043A154-F927-4DB9-99C1-9A21A13FE03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61E5D6-3C6F-4503-8D74-937C7D7F1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694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01507-BB88-9F31-6647-DBDB1091F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Xamera</a:t>
            </a:r>
            <a:r>
              <a:rPr lang="en-US" dirty="0"/>
              <a:t> (Pre-Beta) Image Processing 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03325-F692-0AE7-B419-3EC7C47F1E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Deniz K. Acikbas</a:t>
            </a:r>
          </a:p>
        </p:txBody>
      </p:sp>
    </p:spTree>
    <p:extLst>
      <p:ext uri="{BB962C8B-B14F-4D97-AF65-F5344CB8AC3E}">
        <p14:creationId xmlns:p14="http://schemas.microsoft.com/office/powerpoint/2010/main" val="3926070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81399-ABE8-1A49-21B2-F11C0988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 Start tracking the object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7456F2-41FE-6C67-6001-AAD4FCABE3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553" y="1741107"/>
            <a:ext cx="2158245" cy="4796102"/>
          </a:xfrm>
        </p:spPr>
      </p:pic>
    </p:spTree>
    <p:extLst>
      <p:ext uri="{BB962C8B-B14F-4D97-AF65-F5344CB8AC3E}">
        <p14:creationId xmlns:p14="http://schemas.microsoft.com/office/powerpoint/2010/main" val="2127650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F07CF-FBBA-B77A-50F8-C0B1199AF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 Stop and save tracking video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E0A821-4FC7-C315-A6CF-9DCA1C0869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329" y="1580050"/>
            <a:ext cx="2039373" cy="453194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F326FC-C36A-0323-F82C-15323E02BE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319" y="1580050"/>
            <a:ext cx="2039374" cy="453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29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649163-8698-3250-57C3-37125C71D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F1633-B3B8-01EC-2B60-328EE2B55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 Follow the instructions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52C984-3412-BB1E-2CF9-8271B100EB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358" y="1537696"/>
            <a:ext cx="2263283" cy="502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023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CFB67-1DD5-1126-0AD0-8972525D7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CCFBD-C711-BFFE-E22C-5DA416DD6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4- Connect your device to PC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635311-7DE2-268A-D696-FEEED61FE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" y="1949988"/>
            <a:ext cx="10881360" cy="384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82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3EAAF-EB88-CA7C-7AD2-30E48B425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F8E47-17E4-9453-4EA5-B70AF0944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5- Save file to a relevant location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E9E61D-D365-275D-3C8E-37FCB6B31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686" y="1816352"/>
            <a:ext cx="7741980" cy="43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433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F8F7E-D16D-5311-8445-CE3F07437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CF119-919E-4A60-0064-1F50C4836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6- Trigger Soham`s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54836-9A98-DF3F-58AA-2CA0FAF209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174" y="1689778"/>
            <a:ext cx="7797003" cy="4255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74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20723D-43BF-1ED5-2440-E201AF25D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9D36A-8BED-990E-C5F1-143E5AF06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7- Here is the end product</a:t>
            </a:r>
          </a:p>
        </p:txBody>
      </p:sp>
      <p:pic>
        <p:nvPicPr>
          <p:cNvPr id="3" name="2_enhanced_video_output">
            <a:hlinkClick r:id="" action="ppaction://media"/>
            <a:extLst>
              <a:ext uri="{FF2B5EF4-FFF2-40B4-BE49-F238E27FC236}">
                <a16:creationId xmlns:a16="http://schemas.microsoft.com/office/drawing/2014/main" id="{70EED1F1-8DE0-013C-8698-D88027B3CD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49463" y="1580050"/>
            <a:ext cx="2696524" cy="4793822"/>
          </a:xfrm>
          <a:prstGeom prst="rect">
            <a:avLst/>
          </a:prstGeom>
        </p:spPr>
      </p:pic>
      <p:pic>
        <p:nvPicPr>
          <p:cNvPr id="4" name="1_output_video">
            <a:hlinkClick r:id="" action="ppaction://media"/>
            <a:extLst>
              <a:ext uri="{FF2B5EF4-FFF2-40B4-BE49-F238E27FC236}">
                <a16:creationId xmlns:a16="http://schemas.microsoft.com/office/drawing/2014/main" id="{46958B2D-FFB1-54E0-B882-FEB26B50139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293568" y="1580049"/>
            <a:ext cx="2696524" cy="479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3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7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709CE-D6DA-3528-5372-0158C90D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43775"/>
            <a:ext cx="10353762" cy="970450"/>
          </a:xfrm>
        </p:spPr>
        <p:txBody>
          <a:bodyPr/>
          <a:lstStyle/>
          <a:p>
            <a:r>
              <a:rPr lang="en-US" dirty="0"/>
              <a:t>Any questions about this use case?</a:t>
            </a:r>
          </a:p>
        </p:txBody>
      </p:sp>
    </p:spTree>
    <p:extLst>
      <p:ext uri="{BB962C8B-B14F-4D97-AF65-F5344CB8AC3E}">
        <p14:creationId xmlns:p14="http://schemas.microsoft.com/office/powerpoint/2010/main" val="18401038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8</TotalTime>
  <Words>59</Words>
  <Application>Microsoft Office PowerPoint</Application>
  <PresentationFormat>Widescreen</PresentationFormat>
  <Paragraphs>10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Calisto MT</vt:lpstr>
      <vt:lpstr>Wingdings 2</vt:lpstr>
      <vt:lpstr>Slate</vt:lpstr>
      <vt:lpstr>Xamera (Pre-Beta) Image Processing Instructions</vt:lpstr>
      <vt:lpstr>1- Start tracking the object</vt:lpstr>
      <vt:lpstr>2- Stop and save tracking video</vt:lpstr>
      <vt:lpstr>3- Follow the instructions</vt:lpstr>
      <vt:lpstr>4- Connect your device to PC</vt:lpstr>
      <vt:lpstr>5- Save file to a relevant location</vt:lpstr>
      <vt:lpstr>6- Trigger Soham`s Algorithm</vt:lpstr>
      <vt:lpstr>7- Here is the end product</vt:lpstr>
      <vt:lpstr>Any questions about this use case?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Deniz Acikbas</dc:creator>
  <cp:lastModifiedBy>Deniz Acikbas</cp:lastModifiedBy>
  <cp:revision>1</cp:revision>
  <dcterms:created xsi:type="dcterms:W3CDTF">2024-10-24T00:42:53Z</dcterms:created>
  <dcterms:modified xsi:type="dcterms:W3CDTF">2024-10-24T00:51:15Z</dcterms:modified>
</cp:coreProperties>
</file>

<file path=docProps/thumbnail.jpeg>
</file>